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</p:sldIdLst>
  <p:sldSz cx="12192000" cy="6858000"/>
  <p:notesSz cx="6858000" cy="9144000"/>
  <p:embeddedFontLst>
    <p:embeddedFont>
      <p:font typeface="Berlin Sans FB Demi" panose="020E0802020502020306" pitchFamily="34" charset="0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>
        <p:scale>
          <a:sx n="75" d="100"/>
          <a:sy n="75" d="100"/>
        </p:scale>
        <p:origin x="57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Berlin Sans FB Demi" panose="020E0802020502020306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8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0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6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5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1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5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5E30-36A8-0B5E-E6B7-FBA655F2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Icyice</a:t>
            </a:r>
            <a:r>
              <a:rPr lang="en-US" dirty="0"/>
              <a:t>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FFD5-AAA6-8867-1DD6-84B135953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2876916"/>
          </a:xfrm>
        </p:spPr>
        <p:txBody>
          <a:bodyPr>
            <a:normAutofit/>
          </a:bodyPr>
          <a:lstStyle/>
          <a:p>
            <a:r>
              <a:rPr lang="en-US" dirty="0"/>
              <a:t>Team #9</a:t>
            </a:r>
          </a:p>
          <a:p>
            <a:r>
              <a:rPr lang="en-US" dirty="0" err="1"/>
              <a:t>Eunbi</a:t>
            </a:r>
            <a:r>
              <a:rPr lang="en-US" dirty="0"/>
              <a:t> Kim , Applied Data Science</a:t>
            </a:r>
          </a:p>
          <a:p>
            <a:r>
              <a:rPr lang="en-US" dirty="0"/>
              <a:t>Keisha </a:t>
            </a:r>
            <a:r>
              <a:rPr lang="en-US" dirty="0" err="1"/>
              <a:t>Rorimpandey</a:t>
            </a:r>
            <a:r>
              <a:rPr lang="en-US" dirty="0"/>
              <a:t>, Civil Engineering</a:t>
            </a:r>
          </a:p>
          <a:p>
            <a:r>
              <a:rPr lang="en-US" dirty="0"/>
              <a:t>Shan Jiang, Applied Data Science</a:t>
            </a:r>
          </a:p>
          <a:p>
            <a:r>
              <a:rPr lang="en-US" dirty="0" err="1"/>
              <a:t>Jiazheng</a:t>
            </a:r>
            <a:r>
              <a:rPr lang="en-US" dirty="0"/>
              <a:t> Zhang, Applied Data Science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8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7FCF-9BB6-52D8-1406-C2235FE4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Story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AA2E-CD19-C838-D5A9-9FD50397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215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year 3000, the justice system called COMPAS in potato planet is a biased system in favor of the purple potatoes instead of the orange potatoes. </a:t>
            </a:r>
          </a:p>
          <a:p>
            <a:r>
              <a:rPr lang="en-US" dirty="0"/>
              <a:t>To reduce the injustice of this AI system, a new dataset are collected by offering each potato an opportunity to go under probation instead of to be imprisoned in order to achieve equality. </a:t>
            </a:r>
          </a:p>
          <a:p>
            <a:r>
              <a:rPr lang="en-US" dirty="0"/>
              <a:t>The retrained COMPAS system finally brings them a better justice future.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02073-9FB6-1ABA-E7BB-AD432AB48A46}"/>
              </a:ext>
            </a:extLst>
          </p:cNvPr>
          <p:cNvSpPr/>
          <p:nvPr/>
        </p:nvSpPr>
        <p:spPr>
          <a:xfrm>
            <a:off x="7734406" y="1734670"/>
            <a:ext cx="3786974" cy="4442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¼ of a comic page</a:t>
            </a:r>
          </a:p>
        </p:txBody>
      </p:sp>
      <p:pic>
        <p:nvPicPr>
          <p:cNvPr id="6" name="Picture 5" descr="A picture containing text, clipart, vector graphics, window&#10;&#10;Description automatically generated">
            <a:extLst>
              <a:ext uri="{FF2B5EF4-FFF2-40B4-BE49-F238E27FC236}">
                <a16:creationId xmlns:a16="http://schemas.microsoft.com/office/drawing/2014/main" id="{40CB437C-89EB-4F3B-5B55-CC84F95B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06" y="1274731"/>
            <a:ext cx="3816244" cy="49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D422-77F5-E327-46A1-AFBB0259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Imagery … 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A62801E5-C7C2-1022-C0D3-167632439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309029"/>
            <a:ext cx="4044950" cy="5234644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2C5A9D8-F900-1904-1EAC-0431829D7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0" y="1309029"/>
            <a:ext cx="4044953" cy="52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591-81A4-3DC8-CBA4-3D327189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A3B7-2E1E-0AC0-2BAE-137795CD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975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For </a:t>
            </a:r>
            <a:r>
              <a:rPr lang="en-US" i="1" dirty="0" err="1"/>
              <a:t>Midjourney</a:t>
            </a:r>
            <a:r>
              <a:rPr lang="en-US" i="1" dirty="0"/>
              <a:t>:</a:t>
            </a:r>
          </a:p>
          <a:p>
            <a:pPr marL="514350" indent="-514350">
              <a:buAutoNum type="arabicParenR"/>
            </a:pPr>
            <a:r>
              <a:rPr lang="en-US" i="1" dirty="0"/>
              <a:t>Produce image with keywords</a:t>
            </a:r>
          </a:p>
          <a:p>
            <a:pPr marL="514350" indent="-514350">
              <a:buAutoNum type="arabicParenR"/>
            </a:pPr>
            <a:r>
              <a:rPr lang="en-US" i="1" dirty="0"/>
              <a:t>Blend two images</a:t>
            </a:r>
          </a:p>
          <a:p>
            <a:pPr marL="514350" indent="-514350">
              <a:buAutoNum type="arabicParenR"/>
            </a:pPr>
            <a:r>
              <a:rPr lang="en-US" i="1" dirty="0"/>
              <a:t>Character consistency</a:t>
            </a:r>
          </a:p>
          <a:p>
            <a:r>
              <a:rPr lang="en-US" i="1" dirty="0"/>
              <a:t>For Adobe:</a:t>
            </a:r>
          </a:p>
          <a:p>
            <a:pPr marL="514350" indent="-514350">
              <a:buAutoNum type="arabicParenR"/>
            </a:pPr>
            <a:r>
              <a:rPr lang="en-US" i="1" dirty="0"/>
              <a:t>Cropping tool </a:t>
            </a:r>
          </a:p>
          <a:p>
            <a:pPr marL="514350" indent="-514350">
              <a:buAutoNum type="arabicParenR"/>
            </a:pPr>
            <a:r>
              <a:rPr lang="en-US" i="1" dirty="0"/>
              <a:t>Use comic strip template</a:t>
            </a:r>
          </a:p>
          <a:p>
            <a:pPr marL="514350" indent="-514350">
              <a:buAutoNum type="arabicParenR"/>
            </a:pPr>
            <a:r>
              <a:rPr lang="en-US" i="1" dirty="0"/>
              <a:t>Use speech bubble template to express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448CC-16CC-9760-C568-082FC9DB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06" y="1117600"/>
            <a:ext cx="486705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9C31-CE3A-BB42-205D-B2322B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Theme Engagement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E8D2-52F6-50E8-F038-BF402AAB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876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This story engages with the topic of future justice by presenting a scenario where a society is able to recognize and address an unjust AI system, and then implement a solution that creates more equity and fairness for all individuals, regardless of their background or status. </a:t>
            </a:r>
          </a:p>
          <a:p>
            <a:r>
              <a:rPr lang="en-US" i="1" dirty="0"/>
              <a:t>The story highlights the importance of collecting data and evaluating the effectiveness of AI algorithms in achieving justice, which brings a better future for all.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A83-EA8C-8677-03CA-E5477DBB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16" y="1690690"/>
            <a:ext cx="5174997" cy="44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55F-97E5-CA72-51D8-1FD2FF27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Big Challenge(s)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55C2-D44F-C799-16ED-E828CB40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3871" cy="4351338"/>
          </a:xfrm>
        </p:spPr>
        <p:txBody>
          <a:bodyPr>
            <a:normAutofit/>
          </a:bodyPr>
          <a:lstStyle/>
          <a:p>
            <a:r>
              <a:rPr lang="en-US" i="1" dirty="0"/>
              <a:t>For theme selection, the problem we addressed in our story hasn’t been solved in our reality yet. For this, the</a:t>
            </a:r>
            <a:r>
              <a:rPr lang="zh-CN" altLang="en-US" i="1" dirty="0"/>
              <a:t> </a:t>
            </a:r>
            <a:r>
              <a:rPr lang="en-US" altLang="zh-CN" i="1" dirty="0"/>
              <a:t>feasibility of solution would be a big challenge.</a:t>
            </a:r>
          </a:p>
          <a:p>
            <a:r>
              <a:rPr lang="en-US" i="1" dirty="0"/>
              <a:t>For technical, It is hard to keep the consistency of our image when the keywords are used in different scenarios even though using the same keywords. 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8C00A-B333-0630-C95A-C56C73EA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79" y="971550"/>
            <a:ext cx="4288710" cy="5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4301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DefaultJB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DefaultJB" id="{24E9061E-9D33-4342-9CAD-566082B5A3EF}" vid="{74FC4062-B889-4A1A-924C-1A12E19EC2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175</TotalTime>
  <Words>293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Berlin Sans FB Demi</vt:lpstr>
      <vt:lpstr>ThemeDefaultJB</vt:lpstr>
      <vt:lpstr>&lt;Icyice&gt;</vt:lpstr>
      <vt:lpstr>Our Story …</vt:lpstr>
      <vt:lpstr>Our Imagery … </vt:lpstr>
      <vt:lpstr>Our Technical Approach</vt:lpstr>
      <vt:lpstr>Our Theme Engagement</vt:lpstr>
      <vt:lpstr>Our Big Challenge(s)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&lt;Team Name&gt;</dc:title>
  <dc:creator>Jaime Banks</dc:creator>
  <cp:lastModifiedBy>姜 珊</cp:lastModifiedBy>
  <cp:revision>39</cp:revision>
  <dcterms:created xsi:type="dcterms:W3CDTF">2023-03-25T16:01:52Z</dcterms:created>
  <dcterms:modified xsi:type="dcterms:W3CDTF">2023-04-02T07:07:57Z</dcterms:modified>
</cp:coreProperties>
</file>